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16" r:id="rId3"/>
    <p:sldId id="317" r:id="rId4"/>
    <p:sldId id="318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19" r:id="rId16"/>
    <p:sldId id="320" r:id="rId17"/>
    <p:sldId id="321" r:id="rId18"/>
    <p:sldId id="322" r:id="rId19"/>
    <p:sldId id="305" r:id="rId20"/>
    <p:sldId id="307" r:id="rId21"/>
    <p:sldId id="306" r:id="rId22"/>
    <p:sldId id="308" r:id="rId23"/>
    <p:sldId id="324" r:id="rId24"/>
    <p:sldId id="325" r:id="rId25"/>
    <p:sldId id="326" r:id="rId26"/>
    <p:sldId id="327" r:id="rId27"/>
    <p:sldId id="329" r:id="rId28"/>
    <p:sldId id="332" r:id="rId29"/>
    <p:sldId id="336" r:id="rId30"/>
    <p:sldId id="337" r:id="rId31"/>
    <p:sldId id="338" r:id="rId32"/>
    <p:sldId id="333" r:id="rId33"/>
    <p:sldId id="335" r:id="rId34"/>
    <p:sldId id="334" r:id="rId35"/>
    <p:sldId id="339" r:id="rId36"/>
    <p:sldId id="340" r:id="rId37"/>
    <p:sldId id="341" r:id="rId38"/>
    <p:sldId id="34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84233"/>
  </p:normalViewPr>
  <p:slideViewPr>
    <p:cSldViewPr snapToGrid="0" snapToObjects="1">
      <p:cViewPr>
        <p:scale>
          <a:sx n="85" d="100"/>
          <a:sy n="85" d="100"/>
        </p:scale>
        <p:origin x="1872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35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6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83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32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75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8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01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35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45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0"/>
            <a:ext cx="9144000" cy="60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8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8500"/>
            <a:ext cx="9144000" cy="29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8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0"/>
            <a:ext cx="6910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86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4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315"/>
            <a:ext cx="9144000" cy="63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8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Pair up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one of the pair to “own” the </a:t>
            </a:r>
            <a:r>
              <a:rPr lang="is-IS" sz="36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  <a:r>
              <a:rPr lang="is-IS" sz="3600" dirty="0">
                <a:latin typeface="Calibri" charset="0"/>
              </a:rPr>
              <a:t> </a:t>
            </a:r>
            <a:r>
              <a:rPr lang="is-IS" sz="3600" dirty="0" smtClean="0">
                <a:latin typeface="Calibri" charset="0"/>
              </a:rPr>
              <a:t>repository </a:t>
            </a:r>
            <a:r>
              <a:rPr lang="mr-IN" sz="3600" dirty="0" smtClean="0">
                <a:latin typeface="Calibri" charset="0"/>
              </a:rPr>
              <a:t>–</a:t>
            </a:r>
            <a:r>
              <a:rPr lang="is-IS" sz="3600" dirty="0" smtClean="0">
                <a:latin typeface="Calibri" charset="0"/>
              </a:rPr>
              <a:t> you created this during our first Git class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of the pair as a collaborator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clone the planets repository</a:t>
            </a: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make changes to mars.txt by adding a new line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6800"/>
            <a:ext cx="9144000" cy="21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585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914400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8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9144000" cy="52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2700"/>
            <a:ext cx="8255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50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3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13068</TotalTime>
  <Words>637</Words>
  <Application>Microsoft Macintosh PowerPoint</Application>
  <PresentationFormat>On-screen Show (4:3)</PresentationFormat>
  <Paragraphs>144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533</cp:revision>
  <dcterms:created xsi:type="dcterms:W3CDTF">2015-01-21T04:58:27Z</dcterms:created>
  <dcterms:modified xsi:type="dcterms:W3CDTF">2017-03-14T23:23:53Z</dcterms:modified>
</cp:coreProperties>
</file>